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6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57" r:id="rId17"/>
    <p:sldId id="25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81C"/>
    <a:srgbClr val="3C3314"/>
    <a:srgbClr val="716125"/>
    <a:srgbClr val="8B772D"/>
    <a:srgbClr val="A89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CEB38-E035-4A29-B48A-3154D981221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8A733-1D46-4376-8241-533B6E9D97D8}">
      <dgm:prSet phldrT="[Tekst]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en-US" dirty="0" smtClean="0"/>
            <a:t>Prevention</a:t>
          </a:r>
          <a:endParaRPr lang="en-US" dirty="0"/>
        </a:p>
      </dgm:t>
    </dgm:pt>
    <dgm:pt modelId="{B9A2961C-CE97-413D-99B2-F1F87E31E40F}" type="parTrans" cxnId="{56B6642B-8CD8-4F13-8868-39CFCB4C9997}">
      <dgm:prSet/>
      <dgm:spPr/>
      <dgm:t>
        <a:bodyPr/>
        <a:lstStyle/>
        <a:p>
          <a:endParaRPr lang="en-US"/>
        </a:p>
      </dgm:t>
    </dgm:pt>
    <dgm:pt modelId="{072ACCFD-CEFF-470D-9AEE-F1B81430A7E8}" type="sibTrans" cxnId="{56B6642B-8CD8-4F13-8868-39CFCB4C9997}">
      <dgm:prSet/>
      <dgm:spPr/>
      <dgm:t>
        <a:bodyPr/>
        <a:lstStyle/>
        <a:p>
          <a:endParaRPr lang="en-US"/>
        </a:p>
      </dgm:t>
    </dgm:pt>
    <dgm:pt modelId="{CA57BD49-A9AE-40AA-95C2-7EEB62FEC13E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Removing Attack incentives</a:t>
          </a:r>
          <a:endParaRPr lang="en-US" dirty="0"/>
        </a:p>
      </dgm:t>
    </dgm:pt>
    <dgm:pt modelId="{D9F21246-72EB-4DAE-AFFB-B1B65EFF816E}" type="parTrans" cxnId="{87EA8F9A-D1EC-4021-9813-898C46A2F13E}">
      <dgm:prSet/>
      <dgm:spPr/>
      <dgm:t>
        <a:bodyPr/>
        <a:lstStyle/>
        <a:p>
          <a:endParaRPr lang="en-US"/>
        </a:p>
      </dgm:t>
    </dgm:pt>
    <dgm:pt modelId="{DFEACBF4-C404-4630-B1AB-4E4572F29586}" type="sibTrans" cxnId="{87EA8F9A-D1EC-4021-9813-898C46A2F13E}">
      <dgm:prSet/>
      <dgm:spPr/>
      <dgm:t>
        <a:bodyPr/>
        <a:lstStyle/>
        <a:p>
          <a:endParaRPr lang="en-US"/>
        </a:p>
      </dgm:t>
    </dgm:pt>
    <dgm:pt modelId="{616F580B-FA8F-4D4B-96C2-82F8CCFB5C32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Reducing Attack</a:t>
          </a:r>
        </a:p>
        <a:p>
          <a:r>
            <a:rPr lang="en-US" dirty="0" smtClean="0"/>
            <a:t>Surface</a:t>
          </a:r>
          <a:endParaRPr lang="en-US" dirty="0"/>
        </a:p>
      </dgm:t>
    </dgm:pt>
    <dgm:pt modelId="{D45B40A3-898F-4C8C-874D-D4496BDB3369}" type="parTrans" cxnId="{18ED2388-E2E4-4271-AFC0-1232684296D1}">
      <dgm:prSet/>
      <dgm:spPr/>
      <dgm:t>
        <a:bodyPr/>
        <a:lstStyle/>
        <a:p>
          <a:endParaRPr lang="en-US"/>
        </a:p>
      </dgm:t>
    </dgm:pt>
    <dgm:pt modelId="{AF2DDE6D-7EAA-4B75-BEC3-C4B544F6D93F}" type="sibTrans" cxnId="{18ED2388-E2E4-4271-AFC0-1232684296D1}">
      <dgm:prSet/>
      <dgm:spPr/>
      <dgm:t>
        <a:bodyPr/>
        <a:lstStyle/>
        <a:p>
          <a:endParaRPr lang="en-US"/>
        </a:p>
      </dgm:t>
    </dgm:pt>
    <dgm:pt modelId="{4E2E1986-A53B-4CCA-BA78-17ABA9E3742C}">
      <dgm:prSet phldrT="[Tekst]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en-US" dirty="0" smtClean="0"/>
            <a:t>Real-Timed</a:t>
          </a:r>
        </a:p>
        <a:p>
          <a:r>
            <a:rPr lang="en-US" dirty="0" smtClean="0"/>
            <a:t>Detection</a:t>
          </a:r>
          <a:endParaRPr lang="en-US" dirty="0"/>
        </a:p>
      </dgm:t>
    </dgm:pt>
    <dgm:pt modelId="{0FF14F8C-4A1E-472F-ABD7-E69BEA3FA282}" type="parTrans" cxnId="{9772C854-2F9C-4622-94D3-D0DA539384D6}">
      <dgm:prSet/>
      <dgm:spPr/>
      <dgm:t>
        <a:bodyPr/>
        <a:lstStyle/>
        <a:p>
          <a:endParaRPr lang="en-US"/>
        </a:p>
      </dgm:t>
    </dgm:pt>
    <dgm:pt modelId="{A38C0CEF-0AD7-4735-B536-87A9690C14D6}" type="sibTrans" cxnId="{9772C854-2F9C-4622-94D3-D0DA539384D6}">
      <dgm:prSet/>
      <dgm:spPr/>
      <dgm:t>
        <a:bodyPr/>
        <a:lstStyle/>
        <a:p>
          <a:endParaRPr lang="en-US"/>
        </a:p>
      </dgm:t>
    </dgm:pt>
    <dgm:pt modelId="{A94CCA91-6562-4CA5-BD2B-B9C3125885A2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Real-Time Detection</a:t>
          </a:r>
          <a:endParaRPr lang="en-US" dirty="0"/>
        </a:p>
      </dgm:t>
    </dgm:pt>
    <dgm:pt modelId="{45F4B761-444A-4945-8AEF-236DD055CC8E}" type="parTrans" cxnId="{A6202D7D-7396-48E8-9FA3-77A5258E3F1C}">
      <dgm:prSet/>
      <dgm:spPr/>
      <dgm:t>
        <a:bodyPr/>
        <a:lstStyle/>
        <a:p>
          <a:endParaRPr lang="en-US"/>
        </a:p>
      </dgm:t>
    </dgm:pt>
    <dgm:pt modelId="{A9A76A46-3168-43E0-8A71-355FC822727F}" type="sibTrans" cxnId="{A6202D7D-7396-48E8-9FA3-77A5258E3F1C}">
      <dgm:prSet/>
      <dgm:spPr/>
      <dgm:t>
        <a:bodyPr/>
        <a:lstStyle/>
        <a:p>
          <a:endParaRPr lang="en-US"/>
        </a:p>
      </dgm:t>
    </dgm:pt>
    <dgm:pt modelId="{75F85A1E-3C72-4A24-BCAB-F00BA6E6AC5C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Near Real-Time </a:t>
          </a:r>
        </a:p>
        <a:p>
          <a:r>
            <a:rPr lang="en-US" dirty="0" smtClean="0"/>
            <a:t>Detection</a:t>
          </a:r>
          <a:endParaRPr lang="en-US" dirty="0"/>
        </a:p>
      </dgm:t>
    </dgm:pt>
    <dgm:pt modelId="{B74D99F9-AD38-4333-AB06-881D1C878E78}" type="parTrans" cxnId="{2A51F299-F02D-4634-AE8A-43E2061E83D1}">
      <dgm:prSet/>
      <dgm:spPr/>
      <dgm:t>
        <a:bodyPr/>
        <a:lstStyle/>
        <a:p>
          <a:endParaRPr lang="en-US"/>
        </a:p>
      </dgm:t>
    </dgm:pt>
    <dgm:pt modelId="{F4936E18-55E7-4164-8A20-172E096467ED}" type="sibTrans" cxnId="{2A51F299-F02D-4634-AE8A-43E2061E83D1}">
      <dgm:prSet/>
      <dgm:spPr/>
      <dgm:t>
        <a:bodyPr/>
        <a:lstStyle/>
        <a:p>
          <a:endParaRPr lang="en-US"/>
        </a:p>
      </dgm:t>
    </dgm:pt>
    <dgm:pt modelId="{2316AE45-5F88-492F-82A3-C8510D8EA758}">
      <dgm:prSet phldrT="[Tekst]"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en-US" dirty="0" smtClean="0"/>
            <a:t>Batch Detection &amp; </a:t>
          </a:r>
          <a:r>
            <a:rPr lang="en-US" dirty="0" err="1" smtClean="0"/>
            <a:t>Invistigation</a:t>
          </a:r>
          <a:endParaRPr lang="en-US" dirty="0"/>
        </a:p>
      </dgm:t>
    </dgm:pt>
    <dgm:pt modelId="{BE616976-4720-422B-B6C9-C16C5E8C2C2D}" type="parTrans" cxnId="{CF292B5F-B647-430A-B8B7-C4300CE81B59}">
      <dgm:prSet/>
      <dgm:spPr/>
      <dgm:t>
        <a:bodyPr/>
        <a:lstStyle/>
        <a:p>
          <a:endParaRPr lang="en-US"/>
        </a:p>
      </dgm:t>
    </dgm:pt>
    <dgm:pt modelId="{B5B9100E-F460-480A-8EA5-7AB2A3ABEAC5}" type="sibTrans" cxnId="{CF292B5F-B647-430A-B8B7-C4300CE81B59}">
      <dgm:prSet/>
      <dgm:spPr/>
      <dgm:t>
        <a:bodyPr/>
        <a:lstStyle/>
        <a:p>
          <a:endParaRPr lang="en-US"/>
        </a:p>
      </dgm:t>
    </dgm:pt>
    <dgm:pt modelId="{2DC7F453-76D8-4CBD-9936-F87BFF103728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Batch</a:t>
          </a:r>
        </a:p>
        <a:p>
          <a:r>
            <a:rPr lang="en-US" dirty="0" smtClean="0"/>
            <a:t>Detection Rules</a:t>
          </a:r>
          <a:endParaRPr lang="en-US" dirty="0"/>
        </a:p>
      </dgm:t>
    </dgm:pt>
    <dgm:pt modelId="{DB445BDE-B276-4002-8B58-0418DB13F576}" type="parTrans" cxnId="{CAF597BA-7259-4B27-964F-FF1D50EFCADD}">
      <dgm:prSet/>
      <dgm:spPr/>
      <dgm:t>
        <a:bodyPr/>
        <a:lstStyle/>
        <a:p>
          <a:endParaRPr lang="en-US"/>
        </a:p>
      </dgm:t>
    </dgm:pt>
    <dgm:pt modelId="{96154AB8-0FFE-4EF2-A82A-0F78D3B109F6}" type="sibTrans" cxnId="{CAF597BA-7259-4B27-964F-FF1D50EFCADD}">
      <dgm:prSet/>
      <dgm:spPr/>
      <dgm:t>
        <a:bodyPr/>
        <a:lstStyle/>
        <a:p>
          <a:endParaRPr lang="en-US"/>
        </a:p>
      </dgm:t>
    </dgm:pt>
    <dgm:pt modelId="{3AB9F3CD-BF72-4011-9E56-52E04A417FAE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Data Feeds</a:t>
          </a:r>
          <a:endParaRPr lang="en-US" dirty="0"/>
        </a:p>
      </dgm:t>
    </dgm:pt>
    <dgm:pt modelId="{03F6CF10-62D4-4B50-96B5-2894738B7C84}" type="parTrans" cxnId="{C4441556-84F7-425C-91B3-91CBF3E67AA8}">
      <dgm:prSet/>
      <dgm:spPr/>
      <dgm:t>
        <a:bodyPr/>
        <a:lstStyle/>
        <a:p>
          <a:endParaRPr lang="en-US"/>
        </a:p>
      </dgm:t>
    </dgm:pt>
    <dgm:pt modelId="{EB7F203C-03B7-4240-B1A8-ED8D7EF02FF5}" type="sibTrans" cxnId="{C4441556-84F7-425C-91B3-91CBF3E67AA8}">
      <dgm:prSet/>
      <dgm:spPr/>
      <dgm:t>
        <a:bodyPr/>
        <a:lstStyle/>
        <a:p>
          <a:endParaRPr lang="en-US"/>
        </a:p>
      </dgm:t>
    </dgm:pt>
    <dgm:pt modelId="{71A130C9-2E42-4CAF-B136-0AC2C45CF131}">
      <dgm:prSet/>
      <dgm:spPr>
        <a:solidFill>
          <a:schemeClr val="bg2">
            <a:lumMod val="90000"/>
            <a:lumOff val="10000"/>
          </a:schemeClr>
        </a:solidFill>
      </dgm:spPr>
      <dgm:t>
        <a:bodyPr/>
        <a:lstStyle/>
        <a:p>
          <a:r>
            <a:rPr lang="en-US" dirty="0" smtClean="0"/>
            <a:t>Reactive Investigation</a:t>
          </a:r>
          <a:endParaRPr lang="en-US" dirty="0"/>
        </a:p>
      </dgm:t>
    </dgm:pt>
    <dgm:pt modelId="{B2EAA70D-81C1-4DF4-B24C-F7B465960A82}" type="parTrans" cxnId="{85FA31F7-04E1-47DE-A524-1335A9A2F502}">
      <dgm:prSet/>
      <dgm:spPr/>
      <dgm:t>
        <a:bodyPr/>
        <a:lstStyle/>
        <a:p>
          <a:endParaRPr lang="en-US"/>
        </a:p>
      </dgm:t>
    </dgm:pt>
    <dgm:pt modelId="{4399BAF5-CADE-44FC-8D9E-87C8C38C7089}" type="sibTrans" cxnId="{85FA31F7-04E1-47DE-A524-1335A9A2F502}">
      <dgm:prSet/>
      <dgm:spPr/>
      <dgm:t>
        <a:bodyPr/>
        <a:lstStyle/>
        <a:p>
          <a:endParaRPr lang="en-US"/>
        </a:p>
      </dgm:t>
    </dgm:pt>
    <dgm:pt modelId="{F5FE6E98-24FC-4981-855F-1D5B1C2D2575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/>
            <a:t>ProactiveManual</a:t>
          </a:r>
          <a:r>
            <a:rPr lang="en-US" dirty="0" smtClean="0"/>
            <a:t> </a:t>
          </a:r>
        </a:p>
        <a:p>
          <a:r>
            <a:rPr lang="en-US" dirty="0" smtClean="0"/>
            <a:t>Investigation</a:t>
          </a:r>
          <a:endParaRPr lang="en-US" dirty="0"/>
        </a:p>
      </dgm:t>
    </dgm:pt>
    <dgm:pt modelId="{010D1014-E881-4438-AEFE-474473ED4F82}" type="parTrans" cxnId="{E178A660-3F3D-48A4-97C7-C47F601ED985}">
      <dgm:prSet/>
      <dgm:spPr/>
      <dgm:t>
        <a:bodyPr/>
        <a:lstStyle/>
        <a:p>
          <a:endParaRPr lang="en-US"/>
        </a:p>
      </dgm:t>
    </dgm:pt>
    <dgm:pt modelId="{C4A41909-E7D8-4C9F-AA9C-35052055902E}" type="sibTrans" cxnId="{E178A660-3F3D-48A4-97C7-C47F601ED985}">
      <dgm:prSet/>
      <dgm:spPr/>
      <dgm:t>
        <a:bodyPr/>
        <a:lstStyle/>
        <a:p>
          <a:endParaRPr lang="en-US"/>
        </a:p>
      </dgm:t>
    </dgm:pt>
    <dgm:pt modelId="{F5AE1A06-E659-4398-A34E-38000D23406B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Reactive Manual </a:t>
          </a:r>
        </a:p>
        <a:p>
          <a:r>
            <a:rPr lang="en-US" dirty="0" smtClean="0"/>
            <a:t>Investigation</a:t>
          </a:r>
          <a:endParaRPr lang="en-US" dirty="0"/>
        </a:p>
      </dgm:t>
    </dgm:pt>
    <dgm:pt modelId="{D316EDB4-0DAA-42F2-80F4-BCBE70CEFE55}" type="parTrans" cxnId="{B5480BD3-F256-4B13-8F64-E703949C01DC}">
      <dgm:prSet/>
      <dgm:spPr/>
      <dgm:t>
        <a:bodyPr/>
        <a:lstStyle/>
        <a:p>
          <a:endParaRPr lang="en-US"/>
        </a:p>
      </dgm:t>
    </dgm:pt>
    <dgm:pt modelId="{C3109B18-ACA2-4901-A97C-C12EFC5DC187}" type="sibTrans" cxnId="{B5480BD3-F256-4B13-8F64-E703949C01DC}">
      <dgm:prSet/>
      <dgm:spPr/>
      <dgm:t>
        <a:bodyPr/>
        <a:lstStyle/>
        <a:p>
          <a:endParaRPr lang="en-US"/>
        </a:p>
      </dgm:t>
    </dgm:pt>
    <dgm:pt modelId="{FF4A9A8C-AD49-4E4E-B13E-3A753644F4DD}">
      <dgm:prSet/>
      <dgm:spPr/>
      <dgm:t>
        <a:bodyPr/>
        <a:lstStyle/>
        <a:p>
          <a:r>
            <a:rPr lang="en-US" dirty="0" smtClean="0"/>
            <a:t>Disrupting &amp; Deflecting Attacks</a:t>
          </a:r>
          <a:endParaRPr lang="en-US" dirty="0"/>
        </a:p>
      </dgm:t>
    </dgm:pt>
    <dgm:pt modelId="{959DC53A-7E73-4F99-9A7C-EB29AB1F8F47}" type="parTrans" cxnId="{2E702E35-8549-4396-8AF8-98948EB77279}">
      <dgm:prSet/>
      <dgm:spPr/>
      <dgm:t>
        <a:bodyPr/>
        <a:lstStyle/>
        <a:p>
          <a:endParaRPr lang="en-US"/>
        </a:p>
      </dgm:t>
    </dgm:pt>
    <dgm:pt modelId="{8FC2A13E-83AC-4DDA-A2B5-33B21E45CE0C}" type="sibTrans" cxnId="{2E702E35-8549-4396-8AF8-98948EB77279}">
      <dgm:prSet/>
      <dgm:spPr/>
      <dgm:t>
        <a:bodyPr/>
        <a:lstStyle/>
        <a:p>
          <a:endParaRPr lang="en-US"/>
        </a:p>
      </dgm:t>
    </dgm:pt>
    <dgm:pt modelId="{4BCD971D-4147-4131-84E7-C84A6BDAA6CC}" type="pres">
      <dgm:prSet presAssocID="{4DACEB38-E035-4A29-B48A-3154D981221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0B2267-542C-4409-8C1E-286F5AA1D4D8}" type="pres">
      <dgm:prSet presAssocID="{7AF8A733-1D46-4376-8241-533B6E9D97D8}" presName="horFlow" presStyleCnt="0"/>
      <dgm:spPr/>
    </dgm:pt>
    <dgm:pt modelId="{1E579E74-018A-471C-A231-965F4024DD23}" type="pres">
      <dgm:prSet presAssocID="{7AF8A733-1D46-4376-8241-533B6E9D97D8}" presName="bigChev" presStyleLbl="node1" presStyleIdx="0" presStyleCnt="4"/>
      <dgm:spPr/>
      <dgm:t>
        <a:bodyPr/>
        <a:lstStyle/>
        <a:p>
          <a:endParaRPr lang="en-US"/>
        </a:p>
      </dgm:t>
    </dgm:pt>
    <dgm:pt modelId="{C306A9CC-B1CA-41FD-A0B0-B516A38F9274}" type="pres">
      <dgm:prSet presAssocID="{D9F21246-72EB-4DAE-AFFB-B1B65EFF816E}" presName="parTrans" presStyleCnt="0"/>
      <dgm:spPr/>
    </dgm:pt>
    <dgm:pt modelId="{2FCEC16C-4255-4431-B70F-55807951DF2A}" type="pres">
      <dgm:prSet presAssocID="{CA57BD49-A9AE-40AA-95C2-7EEB62FEC13E}" presName="node" presStyleLbl="alignAccFollowNode1" presStyleIdx="0" presStyleCnt="9" custScaleX="178902" custScaleY="121000" custLinFactNeighborX="-13422" custLinFactNeighborY="-1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EEDD1-F6C2-4311-928E-A8D17CA5C936}" type="pres">
      <dgm:prSet presAssocID="{DFEACBF4-C404-4630-B1AB-4E4572F29586}" presName="sibTrans" presStyleCnt="0"/>
      <dgm:spPr/>
    </dgm:pt>
    <dgm:pt modelId="{DE611894-2E1F-403B-A388-F6A100767FD9}" type="pres">
      <dgm:prSet presAssocID="{616F580B-FA8F-4D4B-96C2-82F8CCFB5C32}" presName="node" presStyleLbl="alignAccFollowNode1" presStyleIdx="1" presStyleCnt="9" custScaleX="161682" custScaleY="121000" custLinFactNeighborX="-42406" custLinFactNeighborY="-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29F1B-2FA3-4B63-AD93-7C39C47875DA}" type="pres">
      <dgm:prSet presAssocID="{AF2DDE6D-7EAA-4B75-BEC3-C4B544F6D93F}" presName="sibTrans" presStyleCnt="0"/>
      <dgm:spPr/>
    </dgm:pt>
    <dgm:pt modelId="{A4487E32-8DE4-4DF5-8BBA-D275BE9ECE5B}" type="pres">
      <dgm:prSet presAssocID="{FF4A9A8C-AD49-4E4E-B13E-3A753644F4DD}" presName="node" presStyleLbl="alignAccFollowNode1" presStyleIdx="2" presStyleCnt="9" custScaleX="145711" custScaleY="121000" custLinFactNeighborX="-63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7CA31-1568-4BC1-A4DA-45E022F2A4D1}" type="pres">
      <dgm:prSet presAssocID="{7AF8A733-1D46-4376-8241-533B6E9D97D8}" presName="vSp" presStyleCnt="0"/>
      <dgm:spPr/>
    </dgm:pt>
    <dgm:pt modelId="{049F5CBD-0E27-4637-AD24-070C0F1BA526}" type="pres">
      <dgm:prSet presAssocID="{4E2E1986-A53B-4CCA-BA78-17ABA9E3742C}" presName="horFlow" presStyleCnt="0"/>
      <dgm:spPr/>
    </dgm:pt>
    <dgm:pt modelId="{68CC3C7A-CC21-484B-9FD0-3C17B6EB0A75}" type="pres">
      <dgm:prSet presAssocID="{4E2E1986-A53B-4CCA-BA78-17ABA9E3742C}" presName="bigChev" presStyleLbl="node1" presStyleIdx="1" presStyleCnt="4" custLinFactNeighborX="9147"/>
      <dgm:spPr/>
      <dgm:t>
        <a:bodyPr/>
        <a:lstStyle/>
        <a:p>
          <a:endParaRPr lang="en-US"/>
        </a:p>
      </dgm:t>
    </dgm:pt>
    <dgm:pt modelId="{D3ACD226-8A13-4CE6-B467-D0D8900386AB}" type="pres">
      <dgm:prSet presAssocID="{45F4B761-444A-4945-8AEF-236DD055CC8E}" presName="parTrans" presStyleCnt="0"/>
      <dgm:spPr/>
    </dgm:pt>
    <dgm:pt modelId="{4A0B2D49-E727-4221-AC31-45E9F68A53A7}" type="pres">
      <dgm:prSet presAssocID="{A94CCA91-6562-4CA5-BD2B-B9C3125885A2}" presName="node" presStyleLbl="alignAccFollowNode1" presStyleIdx="3" presStyleCnt="9" custScaleX="183316" custScaleY="121000" custLinFactNeighborX="10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63514-75A0-4A2D-A33C-11C62760D777}" type="pres">
      <dgm:prSet presAssocID="{A9A76A46-3168-43E0-8A71-355FC822727F}" presName="sibTrans" presStyleCnt="0"/>
      <dgm:spPr/>
    </dgm:pt>
    <dgm:pt modelId="{89BE8F2E-12E5-4B8F-A450-5B9E8DE189BA}" type="pres">
      <dgm:prSet presAssocID="{75F85A1E-3C72-4A24-BCAB-F00BA6E6AC5C}" presName="node" presStyleLbl="alignAccFollowNode1" presStyleIdx="4" presStyleCnt="9" custScaleX="163587" custScaleY="121000" custLinFactNeighborX="-6925" custLinFactNeighborY="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CD012-142D-4F3D-BBCC-E4F0525FE36B}" type="pres">
      <dgm:prSet presAssocID="{4E2E1986-A53B-4CCA-BA78-17ABA9E3742C}" presName="vSp" presStyleCnt="0"/>
      <dgm:spPr/>
    </dgm:pt>
    <dgm:pt modelId="{102B0ECB-07A6-4E87-981C-0163D2992517}" type="pres">
      <dgm:prSet presAssocID="{2316AE45-5F88-492F-82A3-C8510D8EA758}" presName="horFlow" presStyleCnt="0"/>
      <dgm:spPr/>
    </dgm:pt>
    <dgm:pt modelId="{2D5FA8C8-664C-49DD-BFF5-CF50E5C66562}" type="pres">
      <dgm:prSet presAssocID="{2316AE45-5F88-492F-82A3-C8510D8EA758}" presName="bigChev" presStyleLbl="node1" presStyleIdx="2" presStyleCnt="4" custLinFactNeighborX="9147"/>
      <dgm:spPr/>
      <dgm:t>
        <a:bodyPr/>
        <a:lstStyle/>
        <a:p>
          <a:endParaRPr lang="en-US"/>
        </a:p>
      </dgm:t>
    </dgm:pt>
    <dgm:pt modelId="{5830D9E7-2095-4361-95B7-6225993E39A4}" type="pres">
      <dgm:prSet presAssocID="{DB445BDE-B276-4002-8B58-0418DB13F576}" presName="parTrans" presStyleCnt="0"/>
      <dgm:spPr/>
    </dgm:pt>
    <dgm:pt modelId="{52BFBCAE-756D-42F2-BB86-360033417E40}" type="pres">
      <dgm:prSet presAssocID="{2DC7F453-76D8-4CBD-9936-F87BFF103728}" presName="node" presStyleLbl="alignAccFollowNode1" presStyleIdx="5" presStyleCnt="9" custScaleX="145960" custScaleY="121000" custLinFactNeighborX="10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B999D-AAE6-4735-8049-20578C0BB2F4}" type="pres">
      <dgm:prSet presAssocID="{96154AB8-0FFE-4EF2-A82A-0F78D3B109F6}" presName="sibTrans" presStyleCnt="0"/>
      <dgm:spPr/>
    </dgm:pt>
    <dgm:pt modelId="{EDAE15B9-4852-4D22-AB9B-BA88D8C2A7F1}" type="pres">
      <dgm:prSet presAssocID="{F5FE6E98-24FC-4981-855F-1D5B1C2D2575}" presName="node" presStyleLbl="alignAccFollowNode1" presStyleIdx="6" presStyleCnt="9" custScaleX="163007" custScaleY="121000" custLinFactNeighborX="-9246" custLinFactNeighborY="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D3FD-ECA3-4C37-89DB-657AE71A8EA5}" type="pres">
      <dgm:prSet presAssocID="{C4A41909-E7D8-4C9F-AA9C-35052055902E}" presName="sibTrans" presStyleCnt="0"/>
      <dgm:spPr/>
    </dgm:pt>
    <dgm:pt modelId="{0EFC5366-A80F-4AA3-98A8-F61718B2321F}" type="pres">
      <dgm:prSet presAssocID="{3AB9F3CD-BF72-4011-9E56-52E04A417FAE}" presName="node" presStyleLbl="alignAccFollowNode1" presStyleIdx="7" presStyleCnt="9" custScaleX="113488" custScaleY="121001" custLinFactX="-239230" custLinFactY="39226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B2CBF-AD65-4FAC-B948-9FC71E882E99}" type="pres">
      <dgm:prSet presAssocID="{EB7F203C-03B7-4240-B1A8-ED8D7EF02FF5}" presName="sibTrans" presStyleCnt="0"/>
      <dgm:spPr/>
    </dgm:pt>
    <dgm:pt modelId="{A8D01D2C-0DFE-4C6A-B9A8-F822F55C4E39}" type="pres">
      <dgm:prSet presAssocID="{F5AE1A06-E659-4398-A34E-38000D23406B}" presName="node" presStyleLbl="alignAccFollowNode1" presStyleIdx="8" presStyleCnt="9" custScaleX="155317" custScaleY="121000" custLinFactX="-243326" custLinFactY="38699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B3A20-CB59-449A-ACE2-AD8F268AACF5}" type="pres">
      <dgm:prSet presAssocID="{2316AE45-5F88-492F-82A3-C8510D8EA758}" presName="vSp" presStyleCnt="0"/>
      <dgm:spPr/>
    </dgm:pt>
    <dgm:pt modelId="{46EFF65B-F95A-4583-882E-6B89C18AFEC0}" type="pres">
      <dgm:prSet presAssocID="{71A130C9-2E42-4CAF-B136-0AC2C45CF131}" presName="horFlow" presStyleCnt="0"/>
      <dgm:spPr/>
    </dgm:pt>
    <dgm:pt modelId="{84F32C8E-FA3E-4E68-B999-754A73AEBC46}" type="pres">
      <dgm:prSet presAssocID="{71A130C9-2E42-4CAF-B136-0AC2C45CF131}" presName="bigChev" presStyleLbl="node1" presStyleIdx="3" presStyleCnt="4" custLinFactNeighborX="1189"/>
      <dgm:spPr/>
      <dgm:t>
        <a:bodyPr/>
        <a:lstStyle/>
        <a:p>
          <a:endParaRPr lang="en-US"/>
        </a:p>
      </dgm:t>
    </dgm:pt>
  </dgm:ptLst>
  <dgm:cxnLst>
    <dgm:cxn modelId="{56B6642B-8CD8-4F13-8868-39CFCB4C9997}" srcId="{4DACEB38-E035-4A29-B48A-3154D9812213}" destId="{7AF8A733-1D46-4376-8241-533B6E9D97D8}" srcOrd="0" destOrd="0" parTransId="{B9A2961C-CE97-413D-99B2-F1F87E31E40F}" sibTransId="{072ACCFD-CEFF-470D-9AEE-F1B81430A7E8}"/>
    <dgm:cxn modelId="{FDF86F7D-A8EA-4338-95ED-428B81A7CB3E}" type="presOf" srcId="{4E2E1986-A53B-4CCA-BA78-17ABA9E3742C}" destId="{68CC3C7A-CC21-484B-9FD0-3C17B6EB0A75}" srcOrd="0" destOrd="0" presId="urn:microsoft.com/office/officeart/2005/8/layout/lProcess3"/>
    <dgm:cxn modelId="{F34572C3-2740-4642-BE40-6D81DA179909}" type="presOf" srcId="{2316AE45-5F88-492F-82A3-C8510D8EA758}" destId="{2D5FA8C8-664C-49DD-BFF5-CF50E5C66562}" srcOrd="0" destOrd="0" presId="urn:microsoft.com/office/officeart/2005/8/layout/lProcess3"/>
    <dgm:cxn modelId="{CF292B5F-B647-430A-B8B7-C4300CE81B59}" srcId="{4DACEB38-E035-4A29-B48A-3154D9812213}" destId="{2316AE45-5F88-492F-82A3-C8510D8EA758}" srcOrd="2" destOrd="0" parTransId="{BE616976-4720-422B-B6C9-C16C5E8C2C2D}" sibTransId="{B5B9100E-F460-480A-8EA5-7AB2A3ABEAC5}"/>
    <dgm:cxn modelId="{50CE479D-18AE-47BF-832B-8B4D3B12E416}" type="presOf" srcId="{F5FE6E98-24FC-4981-855F-1D5B1C2D2575}" destId="{EDAE15B9-4852-4D22-AB9B-BA88D8C2A7F1}" srcOrd="0" destOrd="0" presId="urn:microsoft.com/office/officeart/2005/8/layout/lProcess3"/>
    <dgm:cxn modelId="{846D8517-31E1-47B4-B3A6-E22DF43C9643}" type="presOf" srcId="{F5AE1A06-E659-4398-A34E-38000D23406B}" destId="{A8D01D2C-0DFE-4C6A-B9A8-F822F55C4E39}" srcOrd="0" destOrd="0" presId="urn:microsoft.com/office/officeart/2005/8/layout/lProcess3"/>
    <dgm:cxn modelId="{85FA31F7-04E1-47DE-A524-1335A9A2F502}" srcId="{4DACEB38-E035-4A29-B48A-3154D9812213}" destId="{71A130C9-2E42-4CAF-B136-0AC2C45CF131}" srcOrd="3" destOrd="0" parTransId="{B2EAA70D-81C1-4DF4-B24C-F7B465960A82}" sibTransId="{4399BAF5-CADE-44FC-8D9E-87C8C38C7089}"/>
    <dgm:cxn modelId="{2A7D2A19-75BD-4CA0-AF44-11DAD7071BAC}" type="presOf" srcId="{71A130C9-2E42-4CAF-B136-0AC2C45CF131}" destId="{84F32C8E-FA3E-4E68-B999-754A73AEBC46}" srcOrd="0" destOrd="0" presId="urn:microsoft.com/office/officeart/2005/8/layout/lProcess3"/>
    <dgm:cxn modelId="{CAF597BA-7259-4B27-964F-FF1D50EFCADD}" srcId="{2316AE45-5F88-492F-82A3-C8510D8EA758}" destId="{2DC7F453-76D8-4CBD-9936-F87BFF103728}" srcOrd="0" destOrd="0" parTransId="{DB445BDE-B276-4002-8B58-0418DB13F576}" sibTransId="{96154AB8-0FFE-4EF2-A82A-0F78D3B109F6}"/>
    <dgm:cxn modelId="{2A51F299-F02D-4634-AE8A-43E2061E83D1}" srcId="{4E2E1986-A53B-4CCA-BA78-17ABA9E3742C}" destId="{75F85A1E-3C72-4A24-BCAB-F00BA6E6AC5C}" srcOrd="1" destOrd="0" parTransId="{B74D99F9-AD38-4333-AB06-881D1C878E78}" sibTransId="{F4936E18-55E7-4164-8A20-172E096467ED}"/>
    <dgm:cxn modelId="{831BFA3F-6276-4490-BEB3-00BA64BA0BD7}" type="presOf" srcId="{616F580B-FA8F-4D4B-96C2-82F8CCFB5C32}" destId="{DE611894-2E1F-403B-A388-F6A100767FD9}" srcOrd="0" destOrd="0" presId="urn:microsoft.com/office/officeart/2005/8/layout/lProcess3"/>
    <dgm:cxn modelId="{9772C854-2F9C-4622-94D3-D0DA539384D6}" srcId="{4DACEB38-E035-4A29-B48A-3154D9812213}" destId="{4E2E1986-A53B-4CCA-BA78-17ABA9E3742C}" srcOrd="1" destOrd="0" parTransId="{0FF14F8C-4A1E-472F-ABD7-E69BEA3FA282}" sibTransId="{A38C0CEF-0AD7-4735-B536-87A9690C14D6}"/>
    <dgm:cxn modelId="{6B3D36C8-25E9-46DA-B73D-A3C16BA98AFF}" type="presOf" srcId="{2DC7F453-76D8-4CBD-9936-F87BFF103728}" destId="{52BFBCAE-756D-42F2-BB86-360033417E40}" srcOrd="0" destOrd="0" presId="urn:microsoft.com/office/officeart/2005/8/layout/lProcess3"/>
    <dgm:cxn modelId="{B5480BD3-F256-4B13-8F64-E703949C01DC}" srcId="{2316AE45-5F88-492F-82A3-C8510D8EA758}" destId="{F5AE1A06-E659-4398-A34E-38000D23406B}" srcOrd="3" destOrd="0" parTransId="{D316EDB4-0DAA-42F2-80F4-BCBE70CEFE55}" sibTransId="{C3109B18-ACA2-4901-A97C-C12EFC5DC187}"/>
    <dgm:cxn modelId="{F1508BE8-92FF-479A-AF5E-D4B4C80D34B4}" type="presOf" srcId="{A94CCA91-6562-4CA5-BD2B-B9C3125885A2}" destId="{4A0B2D49-E727-4221-AC31-45E9F68A53A7}" srcOrd="0" destOrd="0" presId="urn:microsoft.com/office/officeart/2005/8/layout/lProcess3"/>
    <dgm:cxn modelId="{18ED2388-E2E4-4271-AFC0-1232684296D1}" srcId="{7AF8A733-1D46-4376-8241-533B6E9D97D8}" destId="{616F580B-FA8F-4D4B-96C2-82F8CCFB5C32}" srcOrd="1" destOrd="0" parTransId="{D45B40A3-898F-4C8C-874D-D4496BDB3369}" sibTransId="{AF2DDE6D-7EAA-4B75-BEC3-C4B544F6D93F}"/>
    <dgm:cxn modelId="{E178A660-3F3D-48A4-97C7-C47F601ED985}" srcId="{2316AE45-5F88-492F-82A3-C8510D8EA758}" destId="{F5FE6E98-24FC-4981-855F-1D5B1C2D2575}" srcOrd="1" destOrd="0" parTransId="{010D1014-E881-4438-AEFE-474473ED4F82}" sibTransId="{C4A41909-E7D8-4C9F-AA9C-35052055902E}"/>
    <dgm:cxn modelId="{73607662-0DDD-44C0-B104-0C93D13C2BF1}" type="presOf" srcId="{4DACEB38-E035-4A29-B48A-3154D9812213}" destId="{4BCD971D-4147-4131-84E7-C84A6BDAA6CC}" srcOrd="0" destOrd="0" presId="urn:microsoft.com/office/officeart/2005/8/layout/lProcess3"/>
    <dgm:cxn modelId="{6380FE7D-7BBB-4F3E-AF5E-665FB976C3FB}" type="presOf" srcId="{FF4A9A8C-AD49-4E4E-B13E-3A753644F4DD}" destId="{A4487E32-8DE4-4DF5-8BBA-D275BE9ECE5B}" srcOrd="0" destOrd="0" presId="urn:microsoft.com/office/officeart/2005/8/layout/lProcess3"/>
    <dgm:cxn modelId="{95203FBE-616D-4079-9A2A-241998FEABD6}" type="presOf" srcId="{3AB9F3CD-BF72-4011-9E56-52E04A417FAE}" destId="{0EFC5366-A80F-4AA3-98A8-F61718B2321F}" srcOrd="0" destOrd="0" presId="urn:microsoft.com/office/officeart/2005/8/layout/lProcess3"/>
    <dgm:cxn modelId="{C4441556-84F7-425C-91B3-91CBF3E67AA8}" srcId="{2316AE45-5F88-492F-82A3-C8510D8EA758}" destId="{3AB9F3CD-BF72-4011-9E56-52E04A417FAE}" srcOrd="2" destOrd="0" parTransId="{03F6CF10-62D4-4B50-96B5-2894738B7C84}" sibTransId="{EB7F203C-03B7-4240-B1A8-ED8D7EF02FF5}"/>
    <dgm:cxn modelId="{2E702E35-8549-4396-8AF8-98948EB77279}" srcId="{7AF8A733-1D46-4376-8241-533B6E9D97D8}" destId="{FF4A9A8C-AD49-4E4E-B13E-3A753644F4DD}" srcOrd="2" destOrd="0" parTransId="{959DC53A-7E73-4F99-9A7C-EB29AB1F8F47}" sibTransId="{8FC2A13E-83AC-4DDA-A2B5-33B21E45CE0C}"/>
    <dgm:cxn modelId="{FAF542A9-5EB1-425E-84BE-C1B6DB6777C4}" type="presOf" srcId="{CA57BD49-A9AE-40AA-95C2-7EEB62FEC13E}" destId="{2FCEC16C-4255-4431-B70F-55807951DF2A}" srcOrd="0" destOrd="0" presId="urn:microsoft.com/office/officeart/2005/8/layout/lProcess3"/>
    <dgm:cxn modelId="{87EA8F9A-D1EC-4021-9813-898C46A2F13E}" srcId="{7AF8A733-1D46-4376-8241-533B6E9D97D8}" destId="{CA57BD49-A9AE-40AA-95C2-7EEB62FEC13E}" srcOrd="0" destOrd="0" parTransId="{D9F21246-72EB-4DAE-AFFB-B1B65EFF816E}" sibTransId="{DFEACBF4-C404-4630-B1AB-4E4572F29586}"/>
    <dgm:cxn modelId="{A6202D7D-7396-48E8-9FA3-77A5258E3F1C}" srcId="{4E2E1986-A53B-4CCA-BA78-17ABA9E3742C}" destId="{A94CCA91-6562-4CA5-BD2B-B9C3125885A2}" srcOrd="0" destOrd="0" parTransId="{45F4B761-444A-4945-8AEF-236DD055CC8E}" sibTransId="{A9A76A46-3168-43E0-8A71-355FC822727F}"/>
    <dgm:cxn modelId="{E0683906-EFB8-45DC-802E-FD73942C033E}" type="presOf" srcId="{75F85A1E-3C72-4A24-BCAB-F00BA6E6AC5C}" destId="{89BE8F2E-12E5-4B8F-A450-5B9E8DE189BA}" srcOrd="0" destOrd="0" presId="urn:microsoft.com/office/officeart/2005/8/layout/lProcess3"/>
    <dgm:cxn modelId="{5E30113E-7E2A-49EF-91ED-D975C3B88134}" type="presOf" srcId="{7AF8A733-1D46-4376-8241-533B6E9D97D8}" destId="{1E579E74-018A-471C-A231-965F4024DD23}" srcOrd="0" destOrd="0" presId="urn:microsoft.com/office/officeart/2005/8/layout/lProcess3"/>
    <dgm:cxn modelId="{469BA212-7468-4ADC-A271-BA6EC1DF7DD0}" type="presParOf" srcId="{4BCD971D-4147-4131-84E7-C84A6BDAA6CC}" destId="{1F0B2267-542C-4409-8C1E-286F5AA1D4D8}" srcOrd="0" destOrd="0" presId="urn:microsoft.com/office/officeart/2005/8/layout/lProcess3"/>
    <dgm:cxn modelId="{3F374E99-2BF4-4650-B9DD-8206B1FD8F6E}" type="presParOf" srcId="{1F0B2267-542C-4409-8C1E-286F5AA1D4D8}" destId="{1E579E74-018A-471C-A231-965F4024DD23}" srcOrd="0" destOrd="0" presId="urn:microsoft.com/office/officeart/2005/8/layout/lProcess3"/>
    <dgm:cxn modelId="{EC0EBA72-04F6-4F60-B336-33AADCD99AB6}" type="presParOf" srcId="{1F0B2267-542C-4409-8C1E-286F5AA1D4D8}" destId="{C306A9CC-B1CA-41FD-A0B0-B516A38F9274}" srcOrd="1" destOrd="0" presId="urn:microsoft.com/office/officeart/2005/8/layout/lProcess3"/>
    <dgm:cxn modelId="{6954466B-E6DE-4A13-B5E6-674BFCBF0A5B}" type="presParOf" srcId="{1F0B2267-542C-4409-8C1E-286F5AA1D4D8}" destId="{2FCEC16C-4255-4431-B70F-55807951DF2A}" srcOrd="2" destOrd="0" presId="urn:microsoft.com/office/officeart/2005/8/layout/lProcess3"/>
    <dgm:cxn modelId="{ABB013DA-B828-4426-AEC8-9030D044391A}" type="presParOf" srcId="{1F0B2267-542C-4409-8C1E-286F5AA1D4D8}" destId="{07DEEDD1-F6C2-4311-928E-A8D17CA5C936}" srcOrd="3" destOrd="0" presId="urn:microsoft.com/office/officeart/2005/8/layout/lProcess3"/>
    <dgm:cxn modelId="{6FE50B5B-27BC-4D33-9F88-24BC522767C8}" type="presParOf" srcId="{1F0B2267-542C-4409-8C1E-286F5AA1D4D8}" destId="{DE611894-2E1F-403B-A388-F6A100767FD9}" srcOrd="4" destOrd="0" presId="urn:microsoft.com/office/officeart/2005/8/layout/lProcess3"/>
    <dgm:cxn modelId="{5DD6238D-89C2-4F4D-A26E-8D12C9FD501D}" type="presParOf" srcId="{1F0B2267-542C-4409-8C1E-286F5AA1D4D8}" destId="{AE929F1B-2FA3-4B63-AD93-7C39C47875DA}" srcOrd="5" destOrd="0" presId="urn:microsoft.com/office/officeart/2005/8/layout/lProcess3"/>
    <dgm:cxn modelId="{29DCA312-96A9-4CA8-96AE-CB9EA3DFD714}" type="presParOf" srcId="{1F0B2267-542C-4409-8C1E-286F5AA1D4D8}" destId="{A4487E32-8DE4-4DF5-8BBA-D275BE9ECE5B}" srcOrd="6" destOrd="0" presId="urn:microsoft.com/office/officeart/2005/8/layout/lProcess3"/>
    <dgm:cxn modelId="{5E2AC61E-C1A1-4889-B683-2A64B20FC3A5}" type="presParOf" srcId="{4BCD971D-4147-4131-84E7-C84A6BDAA6CC}" destId="{1CC7CA31-1568-4BC1-A4DA-45E022F2A4D1}" srcOrd="1" destOrd="0" presId="urn:microsoft.com/office/officeart/2005/8/layout/lProcess3"/>
    <dgm:cxn modelId="{8EACB6AB-39E9-44FE-8F75-81DBBE603545}" type="presParOf" srcId="{4BCD971D-4147-4131-84E7-C84A6BDAA6CC}" destId="{049F5CBD-0E27-4637-AD24-070C0F1BA526}" srcOrd="2" destOrd="0" presId="urn:microsoft.com/office/officeart/2005/8/layout/lProcess3"/>
    <dgm:cxn modelId="{82936FDF-8F0B-4216-954C-76B241994B2A}" type="presParOf" srcId="{049F5CBD-0E27-4637-AD24-070C0F1BA526}" destId="{68CC3C7A-CC21-484B-9FD0-3C17B6EB0A75}" srcOrd="0" destOrd="0" presId="urn:microsoft.com/office/officeart/2005/8/layout/lProcess3"/>
    <dgm:cxn modelId="{1C1849A2-A8C9-4376-A620-CC17AC770CDD}" type="presParOf" srcId="{049F5CBD-0E27-4637-AD24-070C0F1BA526}" destId="{D3ACD226-8A13-4CE6-B467-D0D8900386AB}" srcOrd="1" destOrd="0" presId="urn:microsoft.com/office/officeart/2005/8/layout/lProcess3"/>
    <dgm:cxn modelId="{64C1B53B-3C7E-4735-9131-FE034EB4CDF4}" type="presParOf" srcId="{049F5CBD-0E27-4637-AD24-070C0F1BA526}" destId="{4A0B2D49-E727-4221-AC31-45E9F68A53A7}" srcOrd="2" destOrd="0" presId="urn:microsoft.com/office/officeart/2005/8/layout/lProcess3"/>
    <dgm:cxn modelId="{1A87A8C6-9F6E-444F-B661-C52206377B75}" type="presParOf" srcId="{049F5CBD-0E27-4637-AD24-070C0F1BA526}" destId="{36063514-75A0-4A2D-A33C-11C62760D777}" srcOrd="3" destOrd="0" presId="urn:microsoft.com/office/officeart/2005/8/layout/lProcess3"/>
    <dgm:cxn modelId="{BA969E8F-48BA-4ABB-89E6-FC8A35876173}" type="presParOf" srcId="{049F5CBD-0E27-4637-AD24-070C0F1BA526}" destId="{89BE8F2E-12E5-4B8F-A450-5B9E8DE189BA}" srcOrd="4" destOrd="0" presId="urn:microsoft.com/office/officeart/2005/8/layout/lProcess3"/>
    <dgm:cxn modelId="{D7A40106-3047-450F-9A35-9EB931F92334}" type="presParOf" srcId="{4BCD971D-4147-4131-84E7-C84A6BDAA6CC}" destId="{4FFCD012-142D-4F3D-BBCC-E4F0525FE36B}" srcOrd="3" destOrd="0" presId="urn:microsoft.com/office/officeart/2005/8/layout/lProcess3"/>
    <dgm:cxn modelId="{092EAB4E-CA13-4712-A988-B4C960993163}" type="presParOf" srcId="{4BCD971D-4147-4131-84E7-C84A6BDAA6CC}" destId="{102B0ECB-07A6-4E87-981C-0163D2992517}" srcOrd="4" destOrd="0" presId="urn:microsoft.com/office/officeart/2005/8/layout/lProcess3"/>
    <dgm:cxn modelId="{F9DC1006-78A5-4B5D-9CE9-6D03B6E78588}" type="presParOf" srcId="{102B0ECB-07A6-4E87-981C-0163D2992517}" destId="{2D5FA8C8-664C-49DD-BFF5-CF50E5C66562}" srcOrd="0" destOrd="0" presId="urn:microsoft.com/office/officeart/2005/8/layout/lProcess3"/>
    <dgm:cxn modelId="{612443CB-D183-4544-B268-DB4C960F1CBB}" type="presParOf" srcId="{102B0ECB-07A6-4E87-981C-0163D2992517}" destId="{5830D9E7-2095-4361-95B7-6225993E39A4}" srcOrd="1" destOrd="0" presId="urn:microsoft.com/office/officeart/2005/8/layout/lProcess3"/>
    <dgm:cxn modelId="{A3B29246-AB80-4FFB-9EF0-53DC23E1B141}" type="presParOf" srcId="{102B0ECB-07A6-4E87-981C-0163D2992517}" destId="{52BFBCAE-756D-42F2-BB86-360033417E40}" srcOrd="2" destOrd="0" presId="urn:microsoft.com/office/officeart/2005/8/layout/lProcess3"/>
    <dgm:cxn modelId="{526A633D-5D2A-4C40-A9A5-23D5B453B0EB}" type="presParOf" srcId="{102B0ECB-07A6-4E87-981C-0163D2992517}" destId="{AF5B999D-AAE6-4735-8049-20578C0BB2F4}" srcOrd="3" destOrd="0" presId="urn:microsoft.com/office/officeart/2005/8/layout/lProcess3"/>
    <dgm:cxn modelId="{FC538E16-8182-4D07-8323-990F0B625B24}" type="presParOf" srcId="{102B0ECB-07A6-4E87-981C-0163D2992517}" destId="{EDAE15B9-4852-4D22-AB9B-BA88D8C2A7F1}" srcOrd="4" destOrd="0" presId="urn:microsoft.com/office/officeart/2005/8/layout/lProcess3"/>
    <dgm:cxn modelId="{D430C13C-FC16-4DFB-975A-FD150AC584FC}" type="presParOf" srcId="{102B0ECB-07A6-4E87-981C-0163D2992517}" destId="{9729D3FD-ECA3-4C37-89DB-657AE71A8EA5}" srcOrd="5" destOrd="0" presId="urn:microsoft.com/office/officeart/2005/8/layout/lProcess3"/>
    <dgm:cxn modelId="{8D2E452B-4A79-4D3F-B7A3-2E11416D7A1B}" type="presParOf" srcId="{102B0ECB-07A6-4E87-981C-0163D2992517}" destId="{0EFC5366-A80F-4AA3-98A8-F61718B2321F}" srcOrd="6" destOrd="0" presId="urn:microsoft.com/office/officeart/2005/8/layout/lProcess3"/>
    <dgm:cxn modelId="{C03F149C-98C5-4CE6-A024-B2CA697CD00B}" type="presParOf" srcId="{102B0ECB-07A6-4E87-981C-0163D2992517}" destId="{170B2CBF-AD65-4FAC-B948-9FC71E882E99}" srcOrd="7" destOrd="0" presId="urn:microsoft.com/office/officeart/2005/8/layout/lProcess3"/>
    <dgm:cxn modelId="{83B34EC5-9548-4E36-BBA6-4873E630289E}" type="presParOf" srcId="{102B0ECB-07A6-4E87-981C-0163D2992517}" destId="{A8D01D2C-0DFE-4C6A-B9A8-F822F55C4E39}" srcOrd="8" destOrd="0" presId="urn:microsoft.com/office/officeart/2005/8/layout/lProcess3"/>
    <dgm:cxn modelId="{32EEE692-2CDD-47FF-99E2-12BCE6351495}" type="presParOf" srcId="{4BCD971D-4147-4131-84E7-C84A6BDAA6CC}" destId="{AC0B3A20-CB59-449A-ACE2-AD8F268AACF5}" srcOrd="5" destOrd="0" presId="urn:microsoft.com/office/officeart/2005/8/layout/lProcess3"/>
    <dgm:cxn modelId="{3C2C8357-3204-4FB9-A59F-FCBF19451710}" type="presParOf" srcId="{4BCD971D-4147-4131-84E7-C84A6BDAA6CC}" destId="{46EFF65B-F95A-4583-882E-6B89C18AFEC0}" srcOrd="6" destOrd="0" presId="urn:microsoft.com/office/officeart/2005/8/layout/lProcess3"/>
    <dgm:cxn modelId="{36226F6D-BD42-4ED9-A7F2-488C8585AD9D}" type="presParOf" srcId="{46EFF65B-F95A-4583-882E-6B89C18AFEC0}" destId="{84F32C8E-FA3E-4E68-B999-754A73AEBC4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79E74-018A-471C-A231-965F4024DD23}">
      <dsp:nvSpPr>
        <dsp:cNvPr id="0" name=""/>
        <dsp:cNvSpPr/>
      </dsp:nvSpPr>
      <dsp:spPr>
        <a:xfrm>
          <a:off x="2395" y="191304"/>
          <a:ext cx="1862211" cy="744884"/>
        </a:xfrm>
        <a:prstGeom prst="chevron">
          <a:avLst/>
        </a:prstGeom>
        <a:solidFill>
          <a:schemeClr val="bg2">
            <a:lumMod val="90000"/>
            <a:lumOff val="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Prevention</a:t>
          </a:r>
          <a:endParaRPr lang="en-US" sz="1700" kern="1200" dirty="0"/>
        </a:p>
      </dsp:txBody>
      <dsp:txXfrm>
        <a:off x="374837" y="191304"/>
        <a:ext cx="1117327" cy="744884"/>
      </dsp:txXfrm>
    </dsp:sp>
    <dsp:sp modelId="{2FCEC16C-4255-4431-B70F-55807951DF2A}">
      <dsp:nvSpPr>
        <dsp:cNvPr id="0" name=""/>
        <dsp:cNvSpPr/>
      </dsp:nvSpPr>
      <dsp:spPr>
        <a:xfrm>
          <a:off x="1593476" y="182178"/>
          <a:ext cx="2765173" cy="74808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Removing Attack incentives</a:t>
          </a:r>
          <a:endParaRPr lang="en-US" sz="1900" kern="1200" dirty="0"/>
        </a:p>
      </dsp:txBody>
      <dsp:txXfrm>
        <a:off x="1967520" y="182178"/>
        <a:ext cx="2017086" cy="748087"/>
      </dsp:txXfrm>
    </dsp:sp>
    <dsp:sp modelId="{DE611894-2E1F-403B-A388-F6A100767FD9}">
      <dsp:nvSpPr>
        <dsp:cNvPr id="0" name=""/>
        <dsp:cNvSpPr/>
      </dsp:nvSpPr>
      <dsp:spPr>
        <a:xfrm>
          <a:off x="4079542" y="185437"/>
          <a:ext cx="2499015" cy="74808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Reducing Attack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Surface</a:t>
          </a:r>
          <a:endParaRPr lang="en-US" sz="1900" kern="1200" dirty="0"/>
        </a:p>
      </dsp:txBody>
      <dsp:txXfrm>
        <a:off x="4453586" y="185437"/>
        <a:ext cx="1750928" cy="748087"/>
      </dsp:txXfrm>
    </dsp:sp>
    <dsp:sp modelId="{A4487E32-8DE4-4DF5-8BBA-D275BE9ECE5B}">
      <dsp:nvSpPr>
        <dsp:cNvPr id="0" name=""/>
        <dsp:cNvSpPr/>
      </dsp:nvSpPr>
      <dsp:spPr>
        <a:xfrm>
          <a:off x="6316943" y="189703"/>
          <a:ext cx="2252161" cy="7480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Disrupting &amp; Deflecting Attacks</a:t>
          </a:r>
          <a:endParaRPr lang="en-US" sz="1900" kern="1200" dirty="0"/>
        </a:p>
      </dsp:txBody>
      <dsp:txXfrm>
        <a:off x="6690987" y="189703"/>
        <a:ext cx="1504074" cy="748087"/>
      </dsp:txXfrm>
    </dsp:sp>
    <dsp:sp modelId="{68CC3C7A-CC21-484B-9FD0-3C17B6EB0A75}">
      <dsp:nvSpPr>
        <dsp:cNvPr id="0" name=""/>
        <dsp:cNvSpPr/>
      </dsp:nvSpPr>
      <dsp:spPr>
        <a:xfrm>
          <a:off x="24539" y="1043676"/>
          <a:ext cx="1862211" cy="744884"/>
        </a:xfrm>
        <a:prstGeom prst="chevron">
          <a:avLst/>
        </a:prstGeom>
        <a:solidFill>
          <a:schemeClr val="bg2">
            <a:lumMod val="90000"/>
            <a:lumOff val="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Real-Timed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Detection</a:t>
          </a:r>
          <a:endParaRPr lang="en-US" sz="1700" kern="1200" dirty="0"/>
        </a:p>
      </dsp:txBody>
      <dsp:txXfrm>
        <a:off x="396981" y="1043676"/>
        <a:ext cx="1117327" cy="744884"/>
      </dsp:txXfrm>
    </dsp:sp>
    <dsp:sp modelId="{4A0B2D49-E727-4221-AC31-45E9F68A53A7}">
      <dsp:nvSpPr>
        <dsp:cNvPr id="0" name=""/>
        <dsp:cNvSpPr/>
      </dsp:nvSpPr>
      <dsp:spPr>
        <a:xfrm>
          <a:off x="1644663" y="1042074"/>
          <a:ext cx="2833397" cy="74808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Real-Time Detection</a:t>
          </a:r>
          <a:endParaRPr lang="en-US" sz="1900" kern="1200" dirty="0"/>
        </a:p>
      </dsp:txBody>
      <dsp:txXfrm>
        <a:off x="2018707" y="1042074"/>
        <a:ext cx="2085310" cy="748087"/>
      </dsp:txXfrm>
    </dsp:sp>
    <dsp:sp modelId="{89BE8F2E-12E5-4B8F-A450-5B9E8DE189BA}">
      <dsp:nvSpPr>
        <dsp:cNvPr id="0" name=""/>
        <dsp:cNvSpPr/>
      </dsp:nvSpPr>
      <dsp:spPr>
        <a:xfrm>
          <a:off x="4224543" y="1044084"/>
          <a:ext cx="2528459" cy="74808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Near Real-Time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Detection</a:t>
          </a:r>
          <a:endParaRPr lang="en-US" sz="1900" kern="1200" dirty="0"/>
        </a:p>
      </dsp:txBody>
      <dsp:txXfrm>
        <a:off x="4598587" y="1044084"/>
        <a:ext cx="1780372" cy="748087"/>
      </dsp:txXfrm>
    </dsp:sp>
    <dsp:sp modelId="{2D5FA8C8-664C-49DD-BFF5-CF50E5C66562}">
      <dsp:nvSpPr>
        <dsp:cNvPr id="0" name=""/>
        <dsp:cNvSpPr/>
      </dsp:nvSpPr>
      <dsp:spPr>
        <a:xfrm>
          <a:off x="24539" y="1896050"/>
          <a:ext cx="1862211" cy="744884"/>
        </a:xfrm>
        <a:prstGeom prst="chevron">
          <a:avLst/>
        </a:prstGeom>
        <a:solidFill>
          <a:schemeClr val="bg2">
            <a:lumMod val="90000"/>
            <a:lumOff val="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Batch Detection &amp; </a:t>
          </a:r>
          <a:r>
            <a:rPr lang="en-US" sz="1700" kern="1200" dirty="0" err="1" smtClean="0"/>
            <a:t>Invistigation</a:t>
          </a:r>
          <a:endParaRPr lang="en-US" sz="1700" kern="1200" dirty="0"/>
        </a:p>
      </dsp:txBody>
      <dsp:txXfrm>
        <a:off x="396981" y="1896050"/>
        <a:ext cx="1117327" cy="744884"/>
      </dsp:txXfrm>
    </dsp:sp>
    <dsp:sp modelId="{52BFBCAE-756D-42F2-BB86-360033417E40}">
      <dsp:nvSpPr>
        <dsp:cNvPr id="0" name=""/>
        <dsp:cNvSpPr/>
      </dsp:nvSpPr>
      <dsp:spPr>
        <a:xfrm>
          <a:off x="1644663" y="1894449"/>
          <a:ext cx="2256010" cy="74808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Batch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Detection Rules</a:t>
          </a:r>
          <a:endParaRPr lang="en-US" sz="1900" kern="1200" dirty="0"/>
        </a:p>
      </dsp:txBody>
      <dsp:txXfrm>
        <a:off x="2018707" y="1894449"/>
        <a:ext cx="1507923" cy="748087"/>
      </dsp:txXfrm>
    </dsp:sp>
    <dsp:sp modelId="{EDAE15B9-4852-4D22-AB9B-BA88D8C2A7F1}">
      <dsp:nvSpPr>
        <dsp:cNvPr id="0" name=""/>
        <dsp:cNvSpPr/>
      </dsp:nvSpPr>
      <dsp:spPr>
        <a:xfrm>
          <a:off x="3642133" y="1899716"/>
          <a:ext cx="2519494" cy="74808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ProactiveManual</a:t>
          </a:r>
          <a:r>
            <a:rPr lang="en-US" sz="1900" kern="1200" dirty="0" smtClean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Investigation</a:t>
          </a:r>
          <a:endParaRPr lang="en-US" sz="1900" kern="1200" dirty="0"/>
        </a:p>
      </dsp:txBody>
      <dsp:txXfrm>
        <a:off x="4016177" y="1899716"/>
        <a:ext cx="1771407" cy="748087"/>
      </dsp:txXfrm>
    </dsp:sp>
    <dsp:sp modelId="{0EFC5366-A80F-4AA3-98A8-F61718B2321F}">
      <dsp:nvSpPr>
        <dsp:cNvPr id="0" name=""/>
        <dsp:cNvSpPr/>
      </dsp:nvSpPr>
      <dsp:spPr>
        <a:xfrm>
          <a:off x="1618455" y="2755217"/>
          <a:ext cx="1754111" cy="7480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 Feeds</a:t>
          </a:r>
          <a:endParaRPr lang="en-US" sz="1900" kern="1200" dirty="0"/>
        </a:p>
      </dsp:txBody>
      <dsp:txXfrm>
        <a:off x="1992502" y="2755217"/>
        <a:ext cx="1006018" cy="748093"/>
      </dsp:txXfrm>
    </dsp:sp>
    <dsp:sp modelId="{A8D01D2C-0DFE-4C6A-B9A8-F822F55C4E39}">
      <dsp:nvSpPr>
        <dsp:cNvPr id="0" name=""/>
        <dsp:cNvSpPr/>
      </dsp:nvSpPr>
      <dsp:spPr>
        <a:xfrm>
          <a:off x="3092867" y="2751962"/>
          <a:ext cx="2400635" cy="74808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Reactive Manual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Investigation</a:t>
          </a:r>
          <a:endParaRPr lang="en-US" sz="1900" kern="1200" dirty="0"/>
        </a:p>
      </dsp:txBody>
      <dsp:txXfrm>
        <a:off x="3466911" y="2751962"/>
        <a:ext cx="1652548" cy="748087"/>
      </dsp:txXfrm>
    </dsp:sp>
    <dsp:sp modelId="{84F32C8E-FA3E-4E68-B999-754A73AEBC46}">
      <dsp:nvSpPr>
        <dsp:cNvPr id="0" name=""/>
        <dsp:cNvSpPr/>
      </dsp:nvSpPr>
      <dsp:spPr>
        <a:xfrm>
          <a:off x="24537" y="2746824"/>
          <a:ext cx="1862211" cy="744884"/>
        </a:xfrm>
        <a:prstGeom prst="chevron">
          <a:avLst/>
        </a:prstGeom>
        <a:solidFill>
          <a:schemeClr val="bg2">
            <a:lumMod val="90000"/>
            <a:lumOff val="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Reactive Investigation</a:t>
          </a:r>
          <a:endParaRPr lang="en-US" sz="1700" kern="1200" dirty="0"/>
        </a:p>
      </dsp:txBody>
      <dsp:txXfrm>
        <a:off x="396979" y="2746824"/>
        <a:ext cx="1117327" cy="744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30" y="0"/>
            <a:ext cx="1035037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5038" y="-152400"/>
            <a:ext cx="5643564" cy="828675"/>
          </a:xfrm>
        </p:spPr>
        <p:txBody>
          <a:bodyPr/>
          <a:lstStyle/>
          <a:p>
            <a:r>
              <a:rPr lang="en-US" dirty="0" smtClean="0">
                <a:solidFill>
                  <a:srgbClr val="54481C"/>
                </a:solidFill>
              </a:rPr>
              <a:t>Beware of  </a:t>
            </a:r>
            <a:r>
              <a:rPr lang="en-US" sz="1600" dirty="0" err="1" smtClean="0">
                <a:solidFill>
                  <a:srgbClr val="54481C"/>
                </a:solidFill>
              </a:rPr>
              <a:t>ro</a:t>
            </a:r>
            <a:r>
              <a:rPr lang="en-US" dirty="0" err="1" smtClean="0">
                <a:solidFill>
                  <a:srgbClr val="54481C"/>
                </a:solidFill>
              </a:rPr>
              <a:t>Bots</a:t>
            </a:r>
            <a:endParaRPr lang="en-US" dirty="0">
              <a:solidFill>
                <a:srgbClr val="5448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Click fraud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Pay-per-click </a:t>
            </a:r>
            <a:r>
              <a:rPr lang="en-US" dirty="0"/>
              <a:t>model</a:t>
            </a:r>
          </a:p>
          <a:p>
            <a:r>
              <a:rPr lang="en-US" dirty="0" smtClean="0"/>
              <a:t>$</a:t>
            </a:r>
            <a:r>
              <a:rPr lang="en-US" dirty="0"/>
              <a:t>23B in annual revenue</a:t>
            </a:r>
          </a:p>
          <a:p>
            <a:r>
              <a:rPr lang="en-US" dirty="0" smtClean="0"/>
              <a:t>&gt;$</a:t>
            </a:r>
            <a:r>
              <a:rPr lang="en-US" dirty="0"/>
              <a:t>100K per minute</a:t>
            </a:r>
          </a:p>
          <a:p>
            <a:r>
              <a:rPr lang="en-US" dirty="0" smtClean="0"/>
              <a:t>One </a:t>
            </a:r>
            <a:r>
              <a:rPr lang="en-US" dirty="0"/>
              <a:t>main incentive</a:t>
            </a:r>
          </a:p>
          <a:p>
            <a:r>
              <a:rPr lang="en-US" dirty="0" smtClean="0"/>
              <a:t>Many </a:t>
            </a:r>
            <a:r>
              <a:rPr lang="en-US" dirty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3" y="638174"/>
            <a:ext cx="10488990" cy="56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704850"/>
            <a:ext cx="9482559" cy="55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3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3213" y="2537805"/>
            <a:ext cx="3659188" cy="1478570"/>
          </a:xfrm>
        </p:spPr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128587"/>
            <a:ext cx="8833114" cy="65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333375"/>
            <a:ext cx="8265437" cy="59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03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14970"/>
          </a:xfrm>
        </p:spPr>
        <p:txBody>
          <a:bodyPr/>
          <a:lstStyle/>
          <a:p>
            <a:r>
              <a:rPr lang="en-US" dirty="0" smtClean="0"/>
              <a:t>Creating a successful bot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41412" y="1362074"/>
            <a:ext cx="9905999" cy="5091113"/>
          </a:xfrm>
        </p:spPr>
        <p:txBody>
          <a:bodyPr>
            <a:normAutofit/>
          </a:bodyPr>
          <a:lstStyle/>
          <a:p>
            <a:r>
              <a:rPr lang="en-US" b="1" dirty="0"/>
              <a:t>To successfully imitate a </a:t>
            </a:r>
            <a:r>
              <a:rPr lang="en-US" b="1" dirty="0" smtClean="0"/>
              <a:t>crowd attackers </a:t>
            </a:r>
            <a:r>
              <a:rPr lang="en-US" b="1" dirty="0"/>
              <a:t>need to vary</a:t>
            </a:r>
          </a:p>
          <a:p>
            <a:pPr lvl="1"/>
            <a:r>
              <a:rPr lang="en-US" dirty="0"/>
              <a:t>Screen resolution</a:t>
            </a:r>
          </a:p>
          <a:p>
            <a:pPr lvl="1"/>
            <a:r>
              <a:rPr lang="en-US" dirty="0" err="1"/>
              <a:t>Timezone</a:t>
            </a:r>
            <a:endParaRPr lang="en-US" dirty="0"/>
          </a:p>
          <a:p>
            <a:pPr lvl="1"/>
            <a:r>
              <a:rPr lang="en-US" dirty="0"/>
              <a:t>Browser version</a:t>
            </a:r>
          </a:p>
          <a:p>
            <a:pPr lvl="1"/>
            <a:r>
              <a:rPr lang="en-US" dirty="0"/>
              <a:t>Language</a:t>
            </a:r>
          </a:p>
          <a:p>
            <a:pPr lvl="1"/>
            <a:r>
              <a:rPr lang="en-US" dirty="0"/>
              <a:t>Fonts</a:t>
            </a:r>
          </a:p>
          <a:p>
            <a:pPr lvl="1"/>
            <a:r>
              <a:rPr lang="en-US" dirty="0"/>
              <a:t>Browser Plugins</a:t>
            </a:r>
          </a:p>
          <a:p>
            <a:pPr lvl="1"/>
            <a:r>
              <a:rPr lang="en-US" dirty="0"/>
              <a:t>Type of Pointing Device</a:t>
            </a:r>
          </a:p>
          <a:p>
            <a:pPr lvl="1"/>
            <a:r>
              <a:rPr lang="en-US" dirty="0"/>
              <a:t>Many other browser </a:t>
            </a:r>
            <a:r>
              <a:rPr lang="en-US" dirty="0" smtClean="0"/>
              <a:t>features		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743825" y="5805488"/>
            <a:ext cx="2681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100"/>
              <a:t>Source: http://www.infoq.com/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554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29345"/>
          </a:xfrm>
        </p:spPr>
        <p:txBody>
          <a:bodyPr/>
          <a:lstStyle/>
          <a:p>
            <a:r>
              <a:rPr lang="en-US" dirty="0" smtClean="0"/>
              <a:t>Generalized attack mitigation</a:t>
            </a:r>
            <a:endParaRPr lang="en-US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69062"/>
              </p:ext>
            </p:extLst>
          </p:nvPr>
        </p:nvGraphicFramePr>
        <p:xfrm>
          <a:off x="1141413" y="2109788"/>
          <a:ext cx="9906000" cy="368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89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Infoq.com</a:t>
            </a:r>
          </a:p>
          <a:p>
            <a:pPr lvl="2"/>
            <a:r>
              <a:rPr lang="en-US" b="1" dirty="0" smtClean="0"/>
              <a:t>Shuman </a:t>
            </a:r>
            <a:r>
              <a:rPr lang="en-US" b="1" dirty="0" err="1"/>
              <a:t>Ghosemajumder</a:t>
            </a:r>
            <a:endParaRPr lang="en-US" b="1" dirty="0"/>
          </a:p>
          <a:p>
            <a:pPr lvl="2"/>
            <a:r>
              <a:rPr lang="en-US" b="1" dirty="0"/>
              <a:t>sg@shapesecurity.com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1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48" y="0"/>
            <a:ext cx="12239547" cy="68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69"/>
            <a:ext cx="12192000" cy="683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7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2513" y="2523518"/>
            <a:ext cx="7302500" cy="1478570"/>
          </a:xfrm>
        </p:spPr>
        <p:txBody>
          <a:bodyPr/>
          <a:lstStyle/>
          <a:p>
            <a:r>
              <a:rPr lang="en-US" dirty="0" smtClean="0"/>
              <a:t>How do  you identify a robot?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5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4088" y="2661631"/>
            <a:ext cx="5102225" cy="1057882"/>
          </a:xfrm>
        </p:spPr>
        <p:txBody>
          <a:bodyPr/>
          <a:lstStyle/>
          <a:p>
            <a:r>
              <a:rPr lang="en-US" dirty="0" smtClean="0"/>
              <a:t>Bots and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814541"/>
            <a:ext cx="10566384" cy="50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6200" y="2885468"/>
            <a:ext cx="9602787" cy="1478570"/>
          </a:xfrm>
        </p:spPr>
        <p:txBody>
          <a:bodyPr/>
          <a:lstStyle/>
          <a:p>
            <a:r>
              <a:rPr lang="en-US" dirty="0" smtClean="0"/>
              <a:t>What are bad guys doing with botnets?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657225"/>
            <a:ext cx="10556149" cy="55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50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TM04033919[[fn=Kredsløb]]</Template>
  <TotalTime>104</TotalTime>
  <Words>121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Tw Cen MT</vt:lpstr>
      <vt:lpstr>Kredsløb</vt:lpstr>
      <vt:lpstr>Beware of  roBots</vt:lpstr>
      <vt:lpstr>PowerPoint-præsentation</vt:lpstr>
      <vt:lpstr>PowerPoint-præsentation</vt:lpstr>
      <vt:lpstr>PowerPoint-præsentation</vt:lpstr>
      <vt:lpstr>How do  you identify a robot?</vt:lpstr>
      <vt:lpstr>Bots and security</vt:lpstr>
      <vt:lpstr>PowerPoint-præsentation</vt:lpstr>
      <vt:lpstr>What are bad guys doing with botnets?</vt:lpstr>
      <vt:lpstr>PowerPoint-præsentation</vt:lpstr>
      <vt:lpstr>Click fraud</vt:lpstr>
      <vt:lpstr>PowerPoint-præsentation</vt:lpstr>
      <vt:lpstr>PowerPoint-præsentation</vt:lpstr>
      <vt:lpstr>A real example</vt:lpstr>
      <vt:lpstr>PowerPoint-præsentation</vt:lpstr>
      <vt:lpstr>PowerPoint-præsentation</vt:lpstr>
      <vt:lpstr>Creating a successful bot</vt:lpstr>
      <vt:lpstr>Generalized attack mitigation</vt:lpstr>
      <vt:lpstr>Thanks 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Homayoon Fayez</dc:creator>
  <cp:lastModifiedBy>Homayoon Fayez</cp:lastModifiedBy>
  <cp:revision>15</cp:revision>
  <dcterms:created xsi:type="dcterms:W3CDTF">2016-01-26T14:16:52Z</dcterms:created>
  <dcterms:modified xsi:type="dcterms:W3CDTF">2016-01-26T22:00:10Z</dcterms:modified>
</cp:coreProperties>
</file>